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80" r:id="rId3"/>
    <p:sldId id="281" r:id="rId4"/>
    <p:sldId id="285" r:id="rId5"/>
    <p:sldId id="284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/>
    <p:restoredTop sz="95884"/>
  </p:normalViewPr>
  <p:slideViewPr>
    <p:cSldViewPr snapToGrid="0" snapToObjects="1">
      <p:cViewPr varScale="1">
        <p:scale>
          <a:sx n="41" d="100"/>
          <a:sy n="41" d="100"/>
        </p:scale>
        <p:origin x="788" y="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9/23/2022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9/23/2022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9/23/2022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9/23/2022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9/23/2022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9/23/2022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9/23/2022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9/23/2022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9/23/2022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9/23/2022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9/23/2022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9/23/2022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674A29-A070-8946-8A8E-58C06559B87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sz="4000" dirty="0"/>
              <a:t>ELECCIONES </a:t>
            </a:r>
            <a:r>
              <a:rPr lang="pt-BR" sz="4000" dirty="0" err="1"/>
              <a:t>Y</a:t>
            </a:r>
            <a:r>
              <a:rPr lang="pt-BR" sz="4000" dirty="0"/>
              <a:t> POLARIZACIÓN</a:t>
            </a:r>
            <a:br>
              <a:rPr lang="pt-BR" sz="4000" dirty="0"/>
            </a:br>
            <a:r>
              <a:rPr lang="pt-BR" sz="4000" dirty="0"/>
              <a:t>EN brasil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1BAC405-EC03-9A47-9F27-F342644E7BC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s-DO" sz="1800" b="1" dirty="0">
                <a:effectLst/>
                <a:latin typeface="Arial" panose="020B0604020202020204" pitchFamily="34" charset="0"/>
                <a:ea typeface="MS Mincho" panose="02020609040205080304" pitchFamily="49" charset="-128"/>
              </a:rPr>
              <a:t> </a:t>
            </a:r>
            <a:endParaRPr lang="pt-B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s-DO" sz="1800" b="1" dirty="0">
                <a:effectLst/>
                <a:latin typeface="Arial" panose="020B0604020202020204" pitchFamily="34" charset="0"/>
                <a:ea typeface="MS Mincho" panose="02020609040205080304" pitchFamily="49" charset="-128"/>
              </a:rPr>
              <a:t>FORO GLOBAL AMERICA LATINA Y EL CARIBE 2022</a:t>
            </a:r>
            <a:endParaRPr lang="pt-B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pt-BR" dirty="0"/>
          </a:p>
          <a:p>
            <a:r>
              <a:rPr lang="pt-BR" dirty="0"/>
              <a:t>SETEMBRO 2022</a:t>
            </a:r>
          </a:p>
        </p:txBody>
      </p:sp>
    </p:spTree>
    <p:extLst>
      <p:ext uri="{BB962C8B-B14F-4D97-AF65-F5344CB8AC3E}">
        <p14:creationId xmlns:p14="http://schemas.microsoft.com/office/powerpoint/2010/main" val="37032782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246E1C-77CF-C8A3-D6CA-3626E20277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3200" dirty="0"/>
              <a:t>EVOLUCIÓN EVALUACIÓN BOLSONARO</a:t>
            </a:r>
            <a:br>
              <a:rPr lang="pt-BR" sz="3200" dirty="0"/>
            </a:br>
            <a:r>
              <a:rPr lang="pt-BR" sz="3200" dirty="0"/>
              <a:t>(</a:t>
            </a:r>
            <a:r>
              <a:rPr lang="pt-BR" sz="2000" dirty="0"/>
              <a:t>DATOS IPESP)</a:t>
            </a:r>
            <a:endParaRPr lang="pt-BR" sz="3200" dirty="0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46E55F13-A661-763C-C6DF-15AE5CF494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8644" y="1996068"/>
            <a:ext cx="7772400" cy="4371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9975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836E1E4B-2C0C-C02D-4883-EC80F57E3C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200" dirty="0"/>
              <a:t>EVOLUCIÓN DE LA PREFERENCIA POR CANDIDATOS</a:t>
            </a:r>
            <a:br>
              <a:rPr lang="pt-BR" sz="3200" dirty="0"/>
            </a:br>
            <a:r>
              <a:rPr lang="pt-BR" sz="3200" dirty="0"/>
              <a:t>(</a:t>
            </a:r>
            <a:r>
              <a:rPr lang="pt-BR" sz="2400" dirty="0"/>
              <a:t>DATOS IPESP)</a:t>
            </a:r>
            <a:endParaRPr lang="pt-BR" sz="3200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AAEFB513-3580-3441-20F9-8CD969101F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3609" y="1800225"/>
            <a:ext cx="7772400" cy="4371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8025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5A98DF48-5E19-9B77-8C97-1ADEAC972551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1366345" y="620110"/>
            <a:ext cx="10604973" cy="5759669"/>
          </a:xfrm>
        </p:spPr>
      </p:pic>
    </p:spTree>
    <p:extLst>
      <p:ext uri="{BB962C8B-B14F-4D97-AF65-F5344CB8AC3E}">
        <p14:creationId xmlns:p14="http://schemas.microsoft.com/office/powerpoint/2010/main" val="10276483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3D1BD34C-0724-DED1-3989-634AB76C32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200" dirty="0"/>
              <a:t>ESCENARIOS POSIBLES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04FC7AF2-47A4-826A-126C-8CCED565CE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t-BR" dirty="0"/>
              <a:t>OCURRE UN ACCIDENTE IMPREVISIBLE </a:t>
            </a:r>
            <a:r>
              <a:rPr lang="pt-BR" dirty="0" err="1"/>
              <a:t>Y</a:t>
            </a:r>
            <a:r>
              <a:rPr lang="pt-BR" dirty="0"/>
              <a:t> BOLSONARO GANA (POVO PROBABLE)</a:t>
            </a:r>
          </a:p>
          <a:p>
            <a:r>
              <a:rPr lang="pt-BR" dirty="0"/>
              <a:t>VICTORIA DE LULA</a:t>
            </a:r>
          </a:p>
          <a:p>
            <a:pPr lvl="1"/>
            <a:r>
              <a:rPr lang="pt-BR" dirty="0"/>
              <a:t>JB ACCEPTA LOS RESULTADOS </a:t>
            </a:r>
            <a:r>
              <a:rPr lang="pt-BR" dirty="0" err="1"/>
              <a:t>Y</a:t>
            </a:r>
            <a:r>
              <a:rPr lang="pt-BR" dirty="0"/>
              <a:t> SE VA A MIAMI</a:t>
            </a:r>
          </a:p>
          <a:p>
            <a:pPr lvl="1"/>
            <a:r>
              <a:rPr lang="pt-BR" dirty="0"/>
              <a:t>JB NO ACCEPTA LOS RESULTADOS, ESTIMULA MANIFESTACIONES ,  LOS MILITARES NO LO APOYAN, PIERDE </a:t>
            </a:r>
            <a:r>
              <a:rPr lang="pt-BR" dirty="0" err="1"/>
              <a:t>Y</a:t>
            </a:r>
            <a:r>
              <a:rPr lang="pt-BR" dirty="0"/>
              <a:t> VA PRESO O SE VA MIAMI</a:t>
            </a:r>
          </a:p>
          <a:p>
            <a:pPr lvl="1"/>
            <a:r>
              <a:rPr lang="pt-BR" dirty="0"/>
              <a:t>JB NO ACCEPTA LOS RESULTADOS, ESTIMULA MANIFESTACIONES </a:t>
            </a:r>
            <a:r>
              <a:rPr lang="pt-BR" dirty="0" err="1"/>
              <a:t>Y</a:t>
            </a:r>
            <a:r>
              <a:rPr lang="pt-BR" dirty="0"/>
              <a:t> TUMULTOS EM LAS GRANDES CIUDADES, LOS MILITARES INTERVIENEN PARA IMPONER UN SEMIPRESIDENCIALISMO O  INTERVIENEN A LA BOLIVIANA</a:t>
            </a:r>
          </a:p>
          <a:p>
            <a:pPr lvl="1"/>
            <a:r>
              <a:rPr lang="pt-BR" dirty="0"/>
              <a:t>JB NO ACCEPTA LOS RESULTADOS, ESTIMULA MANIFESTACIONES </a:t>
            </a:r>
            <a:r>
              <a:rPr lang="pt-BR" dirty="0" err="1"/>
              <a:t>Y</a:t>
            </a:r>
            <a:r>
              <a:rPr lang="pt-BR" dirty="0"/>
              <a:t> TUMULTOS EM LAS GRANDES CIUDADES, LOS MILITARES INTERVIENEN </a:t>
            </a:r>
            <a:r>
              <a:rPr lang="pt-BR" dirty="0" err="1"/>
              <a:t>Y</a:t>
            </a:r>
            <a:r>
              <a:rPr lang="pt-BR" dirty="0"/>
              <a:t> APOYAN UM GOLPE DE BOLSONARO </a:t>
            </a:r>
            <a:r>
              <a:rPr lang="pt-BR" dirty="0" err="1"/>
              <a:t>Y</a:t>
            </a:r>
            <a:r>
              <a:rPr lang="pt-BR" dirty="0"/>
              <a:t> ME VOY A MIAMI.</a:t>
            </a:r>
          </a:p>
          <a:p>
            <a:pPr lvl="1"/>
            <a:endParaRPr lang="pt-BR" dirty="0"/>
          </a:p>
          <a:p>
            <a:pPr lvl="1"/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65882919"/>
      </p:ext>
    </p:extLst>
  </p:cSld>
  <p:clrMapOvr>
    <a:masterClrMapping/>
  </p:clrMapOvr>
</p:sld>
</file>

<file path=ppt/theme/theme1.xml><?xml version="1.0" encoding="utf-8"?>
<a:theme xmlns:a="http://schemas.openxmlformats.org/drawingml/2006/main" name="Cortar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Cortar</Template>
  <TotalTime>3068</TotalTime>
  <Words>141</Words>
  <Application>Microsoft Office PowerPoint</Application>
  <PresentationFormat>Widescreen</PresentationFormat>
  <Paragraphs>15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Franklin Gothic Book</vt:lpstr>
      <vt:lpstr>Times New Roman</vt:lpstr>
      <vt:lpstr>Cortar</vt:lpstr>
      <vt:lpstr>ELECCIONES Y POLARIZACIÓN EN brasil</vt:lpstr>
      <vt:lpstr>EVOLUCIÓN EVALUACIÓN BOLSONARO (DATOS IPESP)</vt:lpstr>
      <vt:lpstr>EVOLUCIÓN DE LA PREFERENCIA POR CANDIDATOS (DATOS IPESP)</vt:lpstr>
      <vt:lpstr>PowerPoint Presentation</vt:lpstr>
      <vt:lpstr>ESCENARIOS POSIBLES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BRAZILIAN DEMOCRACY UNDER SIEGE</dc:title>
  <dc:creator>MARIA HERMINIA TAVARES DE ALMEIDA</dc:creator>
  <cp:lastModifiedBy>Katherine Batista-Sánchez</cp:lastModifiedBy>
  <cp:revision>25</cp:revision>
  <dcterms:created xsi:type="dcterms:W3CDTF">2021-09-15T18:35:44Z</dcterms:created>
  <dcterms:modified xsi:type="dcterms:W3CDTF">2022-09-23T15:22:44Z</dcterms:modified>
</cp:coreProperties>
</file>